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9"/>
  </p:notesMasterIdLst>
  <p:sldIdLst>
    <p:sldId id="256" r:id="rId2"/>
    <p:sldId id="257" r:id="rId3"/>
    <p:sldId id="258" r:id="rId4"/>
    <p:sldId id="261" r:id="rId5"/>
    <p:sldId id="259" r:id="rId6"/>
    <p:sldId id="262"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456" autoAdjust="0"/>
  </p:normalViewPr>
  <p:slideViewPr>
    <p:cSldViewPr snapToGrid="0">
      <p:cViewPr varScale="1">
        <p:scale>
          <a:sx n="55" d="100"/>
          <a:sy n="55" d="100"/>
        </p:scale>
        <p:origin x="1096" y="3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24491-35AC-4360-89C8-17D6634CC3AD}"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3AFD0FBC-03B1-4D80-9726-28346FA7334A}">
      <dgm:prSet/>
      <dgm:spPr/>
      <dgm:t>
        <a:bodyPr/>
        <a:lstStyle/>
        <a:p>
          <a:pPr>
            <a:defRPr b="1"/>
          </a:pPr>
          <a:r>
            <a:rPr lang="en-GB"/>
            <a:t>Provide an accurate and upto date location for all cattle in the UK</a:t>
          </a:r>
          <a:endParaRPr lang="en-US"/>
        </a:p>
      </dgm:t>
    </dgm:pt>
    <dgm:pt modelId="{197C2D81-C508-4B03-91A6-C737568785F6}" type="parTrans" cxnId="{4697C8D3-58ED-4B57-AB3A-30AC2ECC833F}">
      <dgm:prSet/>
      <dgm:spPr/>
      <dgm:t>
        <a:bodyPr/>
        <a:lstStyle/>
        <a:p>
          <a:endParaRPr lang="en-US"/>
        </a:p>
      </dgm:t>
    </dgm:pt>
    <dgm:pt modelId="{3397701B-7189-45AD-9DF3-14979D01940A}" type="sibTrans" cxnId="{4697C8D3-58ED-4B57-AB3A-30AC2ECC833F}">
      <dgm:prSet/>
      <dgm:spPr/>
      <dgm:t>
        <a:bodyPr/>
        <a:lstStyle/>
        <a:p>
          <a:endParaRPr lang="en-US"/>
        </a:p>
      </dgm:t>
    </dgm:pt>
    <dgm:pt modelId="{F52F6ED0-FF2E-47F3-8D6B-FCEC1835E98F}">
      <dgm:prSet/>
      <dgm:spPr/>
      <dgm:t>
        <a:bodyPr/>
        <a:lstStyle/>
        <a:p>
          <a:pPr>
            <a:defRPr b="1"/>
          </a:pPr>
          <a:r>
            <a:rPr lang="en-GB"/>
            <a:t>Provide an accurate and upto date list of all animals at every location registered with BCMS</a:t>
          </a:r>
          <a:endParaRPr lang="en-US"/>
        </a:p>
      </dgm:t>
    </dgm:pt>
    <dgm:pt modelId="{79AF7FF5-C0F8-42F7-841D-CF575DD7FC05}" type="parTrans" cxnId="{3827E6C4-FCE0-4318-87D7-5697EA2016A7}">
      <dgm:prSet/>
      <dgm:spPr/>
      <dgm:t>
        <a:bodyPr/>
        <a:lstStyle/>
        <a:p>
          <a:endParaRPr lang="en-US"/>
        </a:p>
      </dgm:t>
    </dgm:pt>
    <dgm:pt modelId="{9EC6A68C-9D6F-4A76-935F-D0C102AE718C}" type="sibTrans" cxnId="{3827E6C4-FCE0-4318-87D7-5697EA2016A7}">
      <dgm:prSet/>
      <dgm:spPr/>
      <dgm:t>
        <a:bodyPr/>
        <a:lstStyle/>
        <a:p>
          <a:endParaRPr lang="en-US"/>
        </a:p>
      </dgm:t>
    </dgm:pt>
    <dgm:pt modelId="{4CC62422-3A61-469B-B127-F7EFCE76CB2F}">
      <dgm:prSet/>
      <dgm:spPr/>
      <dgm:t>
        <a:bodyPr/>
        <a:lstStyle/>
        <a:p>
          <a:pPr>
            <a:defRPr b="1"/>
          </a:pPr>
          <a:r>
            <a:rPr lang="en-GB" dirty="0"/>
            <a:t>In the event of a disease outbreak:</a:t>
          </a:r>
          <a:endParaRPr lang="en-US" dirty="0"/>
        </a:p>
      </dgm:t>
    </dgm:pt>
    <dgm:pt modelId="{BBF7CD90-E7E1-4744-A638-E689A59C1F46}" type="parTrans" cxnId="{5FE51E91-82A5-410D-B408-6B8F59350201}">
      <dgm:prSet/>
      <dgm:spPr/>
      <dgm:t>
        <a:bodyPr/>
        <a:lstStyle/>
        <a:p>
          <a:endParaRPr lang="en-US"/>
        </a:p>
      </dgm:t>
    </dgm:pt>
    <dgm:pt modelId="{BEFF82BA-3100-43C3-9D7D-50F416D3E4DD}" type="sibTrans" cxnId="{5FE51E91-82A5-410D-B408-6B8F59350201}">
      <dgm:prSet/>
      <dgm:spPr/>
      <dgm:t>
        <a:bodyPr/>
        <a:lstStyle/>
        <a:p>
          <a:endParaRPr lang="en-US"/>
        </a:p>
      </dgm:t>
    </dgm:pt>
    <dgm:pt modelId="{9B45A93B-E76C-464C-AFDD-125E600815EA}">
      <dgm:prSet custT="1"/>
      <dgm:spPr/>
      <dgm:t>
        <a:bodyPr/>
        <a:lstStyle/>
        <a:p>
          <a:r>
            <a:rPr lang="en-GB" sz="1400" dirty="0"/>
            <a:t>Trace where cattle have moved to from an infected premises</a:t>
          </a:r>
          <a:endParaRPr lang="en-US" sz="1400" dirty="0"/>
        </a:p>
      </dgm:t>
    </dgm:pt>
    <dgm:pt modelId="{06343B75-AB65-4C8F-88A3-28A18FD23D69}" type="parTrans" cxnId="{7928AAA7-A8DE-4216-B497-CC1412A20477}">
      <dgm:prSet/>
      <dgm:spPr/>
      <dgm:t>
        <a:bodyPr/>
        <a:lstStyle/>
        <a:p>
          <a:endParaRPr lang="en-US"/>
        </a:p>
      </dgm:t>
    </dgm:pt>
    <dgm:pt modelId="{7CC52DFA-663E-4985-B3E4-850EBAA92A9C}" type="sibTrans" cxnId="{7928AAA7-A8DE-4216-B497-CC1412A20477}">
      <dgm:prSet/>
      <dgm:spPr/>
      <dgm:t>
        <a:bodyPr/>
        <a:lstStyle/>
        <a:p>
          <a:endParaRPr lang="en-US"/>
        </a:p>
      </dgm:t>
    </dgm:pt>
    <dgm:pt modelId="{1B8C114E-2E1E-43D3-B549-9E83DDBE53A7}">
      <dgm:prSet custT="1"/>
      <dgm:spPr/>
      <dgm:t>
        <a:bodyPr/>
        <a:lstStyle/>
        <a:p>
          <a:r>
            <a:rPr lang="en-GB" sz="1400" dirty="0"/>
            <a:t>Trace what cattle have moved onto an infected premises</a:t>
          </a:r>
          <a:endParaRPr lang="en-US" sz="1400" dirty="0"/>
        </a:p>
      </dgm:t>
    </dgm:pt>
    <dgm:pt modelId="{A37C9AA7-3B76-4F37-8A99-9A24A473988B}" type="parTrans" cxnId="{2303CEF0-8B38-46F8-A242-024FC5F5F451}">
      <dgm:prSet/>
      <dgm:spPr/>
      <dgm:t>
        <a:bodyPr/>
        <a:lstStyle/>
        <a:p>
          <a:endParaRPr lang="en-US"/>
        </a:p>
      </dgm:t>
    </dgm:pt>
    <dgm:pt modelId="{B75AD4A2-916D-4619-823C-262B03EB2B9C}" type="sibTrans" cxnId="{2303CEF0-8B38-46F8-A242-024FC5F5F451}">
      <dgm:prSet/>
      <dgm:spPr/>
      <dgm:t>
        <a:bodyPr/>
        <a:lstStyle/>
        <a:p>
          <a:endParaRPr lang="en-US"/>
        </a:p>
      </dgm:t>
    </dgm:pt>
    <dgm:pt modelId="{56A7E251-2FCE-4201-881B-457808EA2B12}">
      <dgm:prSet/>
      <dgm:spPr/>
      <dgm:t>
        <a:bodyPr/>
        <a:lstStyle/>
        <a:p>
          <a:pPr>
            <a:defRPr b="1"/>
          </a:pPr>
          <a:r>
            <a:rPr lang="en-GB"/>
            <a:t>Record all medical treatments given to all cattle</a:t>
          </a:r>
          <a:endParaRPr lang="en-US"/>
        </a:p>
      </dgm:t>
    </dgm:pt>
    <dgm:pt modelId="{4B519529-9F25-454E-872C-F115A17FF743}" type="parTrans" cxnId="{A075837F-0A46-4FC7-872C-964E2FE5D069}">
      <dgm:prSet/>
      <dgm:spPr/>
      <dgm:t>
        <a:bodyPr/>
        <a:lstStyle/>
        <a:p>
          <a:endParaRPr lang="en-US"/>
        </a:p>
      </dgm:t>
    </dgm:pt>
    <dgm:pt modelId="{BFD1674C-72CD-4C16-A227-29EF3F7BC31F}" type="sibTrans" cxnId="{A075837F-0A46-4FC7-872C-964E2FE5D069}">
      <dgm:prSet/>
      <dgm:spPr/>
      <dgm:t>
        <a:bodyPr/>
        <a:lstStyle/>
        <a:p>
          <a:endParaRPr lang="en-US"/>
        </a:p>
      </dgm:t>
    </dgm:pt>
    <dgm:pt modelId="{6B3829B6-C0FD-4617-9A26-0AD74E9B1C0D}">
      <dgm:prSet/>
      <dgm:spPr/>
      <dgm:t>
        <a:bodyPr/>
        <a:lstStyle/>
        <a:p>
          <a:pPr>
            <a:defRPr b="1"/>
          </a:pPr>
          <a:r>
            <a:rPr lang="en-GB" dirty="0"/>
            <a:t>Maintain an </a:t>
          </a:r>
          <a:r>
            <a:rPr lang="en-GB" dirty="0" err="1"/>
            <a:t>upto</a:t>
          </a:r>
          <a:r>
            <a:rPr lang="en-GB" dirty="0"/>
            <a:t> date record of when each animal can enter the food chain</a:t>
          </a:r>
          <a:endParaRPr lang="en-US" dirty="0"/>
        </a:p>
      </dgm:t>
    </dgm:pt>
    <dgm:pt modelId="{B75E36EE-1524-4912-9D24-2606F9C27ED8}" type="parTrans" cxnId="{8C6CCA1D-1E7A-49FA-AB43-40840F061766}">
      <dgm:prSet/>
      <dgm:spPr/>
      <dgm:t>
        <a:bodyPr/>
        <a:lstStyle/>
        <a:p>
          <a:endParaRPr lang="en-US"/>
        </a:p>
      </dgm:t>
    </dgm:pt>
    <dgm:pt modelId="{5985773B-D833-43FD-AD75-6AE5E4265757}" type="sibTrans" cxnId="{8C6CCA1D-1E7A-49FA-AB43-40840F061766}">
      <dgm:prSet/>
      <dgm:spPr/>
      <dgm:t>
        <a:bodyPr/>
        <a:lstStyle/>
        <a:p>
          <a:endParaRPr lang="en-US"/>
        </a:p>
      </dgm:t>
    </dgm:pt>
    <dgm:pt modelId="{749202B2-EA30-45B6-9188-10BC72CAC915}" type="pres">
      <dgm:prSet presAssocID="{13024491-35AC-4360-89C8-17D6634CC3AD}" presName="root" presStyleCnt="0">
        <dgm:presLayoutVars>
          <dgm:dir/>
          <dgm:resizeHandles val="exact"/>
        </dgm:presLayoutVars>
      </dgm:prSet>
      <dgm:spPr/>
    </dgm:pt>
    <dgm:pt modelId="{82DFEB48-1761-41F6-8E60-E5B0E1AF3B10}" type="pres">
      <dgm:prSet presAssocID="{3AFD0FBC-03B1-4D80-9726-28346FA7334A}" presName="compNode" presStyleCnt="0"/>
      <dgm:spPr/>
    </dgm:pt>
    <dgm:pt modelId="{8331E93F-6D83-4F1C-B943-04FD673E81AD}" type="pres">
      <dgm:prSet presAssocID="{3AFD0FBC-03B1-4D80-9726-28346FA7334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C92A30DE-3C69-4734-8496-527A9A196E03}" type="pres">
      <dgm:prSet presAssocID="{3AFD0FBC-03B1-4D80-9726-28346FA7334A}" presName="iconSpace" presStyleCnt="0"/>
      <dgm:spPr/>
    </dgm:pt>
    <dgm:pt modelId="{3C38E812-2071-49F9-B859-F610CB2EBEA6}" type="pres">
      <dgm:prSet presAssocID="{3AFD0FBC-03B1-4D80-9726-28346FA7334A}" presName="parTx" presStyleLbl="revTx" presStyleIdx="0" presStyleCnt="10">
        <dgm:presLayoutVars>
          <dgm:chMax val="0"/>
          <dgm:chPref val="0"/>
        </dgm:presLayoutVars>
      </dgm:prSet>
      <dgm:spPr/>
    </dgm:pt>
    <dgm:pt modelId="{2B887E1E-F9C0-4B87-AD0F-735550E9FAF9}" type="pres">
      <dgm:prSet presAssocID="{3AFD0FBC-03B1-4D80-9726-28346FA7334A}" presName="txSpace" presStyleCnt="0"/>
      <dgm:spPr/>
    </dgm:pt>
    <dgm:pt modelId="{03885482-E765-46C9-ADA3-ED99738FF008}" type="pres">
      <dgm:prSet presAssocID="{3AFD0FBC-03B1-4D80-9726-28346FA7334A}" presName="desTx" presStyleLbl="revTx" presStyleIdx="1" presStyleCnt="10">
        <dgm:presLayoutVars/>
      </dgm:prSet>
      <dgm:spPr/>
    </dgm:pt>
    <dgm:pt modelId="{A28F4832-6436-4330-AD04-0D1313824119}" type="pres">
      <dgm:prSet presAssocID="{3397701B-7189-45AD-9DF3-14979D01940A}" presName="sibTrans" presStyleCnt="0"/>
      <dgm:spPr/>
    </dgm:pt>
    <dgm:pt modelId="{4A122634-8047-4D89-9E0B-BBE4D53F0323}" type="pres">
      <dgm:prSet presAssocID="{F52F6ED0-FF2E-47F3-8D6B-FCEC1835E98F}" presName="compNode" presStyleCnt="0"/>
      <dgm:spPr/>
    </dgm:pt>
    <dgm:pt modelId="{C452200B-8B4A-45F3-BCC2-C486F3C7DE00}" type="pres">
      <dgm:prSet presAssocID="{F52F6ED0-FF2E-47F3-8D6B-FCEC1835E98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9B049E3C-BD8C-4E77-BE4B-4BBBB81BB1EA}" type="pres">
      <dgm:prSet presAssocID="{F52F6ED0-FF2E-47F3-8D6B-FCEC1835E98F}" presName="iconSpace" presStyleCnt="0"/>
      <dgm:spPr/>
    </dgm:pt>
    <dgm:pt modelId="{170295AF-CA3B-49FD-9178-5084830CBEA9}" type="pres">
      <dgm:prSet presAssocID="{F52F6ED0-FF2E-47F3-8D6B-FCEC1835E98F}" presName="parTx" presStyleLbl="revTx" presStyleIdx="2" presStyleCnt="10">
        <dgm:presLayoutVars>
          <dgm:chMax val="0"/>
          <dgm:chPref val="0"/>
        </dgm:presLayoutVars>
      </dgm:prSet>
      <dgm:spPr/>
    </dgm:pt>
    <dgm:pt modelId="{82211B85-711F-4C4B-B778-65D3E2C0ADED}" type="pres">
      <dgm:prSet presAssocID="{F52F6ED0-FF2E-47F3-8D6B-FCEC1835E98F}" presName="txSpace" presStyleCnt="0"/>
      <dgm:spPr/>
    </dgm:pt>
    <dgm:pt modelId="{90DC406D-34BD-4184-A62D-D7BE2E96E461}" type="pres">
      <dgm:prSet presAssocID="{F52F6ED0-FF2E-47F3-8D6B-FCEC1835E98F}" presName="desTx" presStyleLbl="revTx" presStyleIdx="3" presStyleCnt="10">
        <dgm:presLayoutVars/>
      </dgm:prSet>
      <dgm:spPr/>
    </dgm:pt>
    <dgm:pt modelId="{88617545-AD51-4AF4-AEBA-AAC709B195CD}" type="pres">
      <dgm:prSet presAssocID="{9EC6A68C-9D6F-4A76-935F-D0C102AE718C}" presName="sibTrans" presStyleCnt="0"/>
      <dgm:spPr/>
    </dgm:pt>
    <dgm:pt modelId="{05CC2339-0C51-426D-87C8-439939EA141E}" type="pres">
      <dgm:prSet presAssocID="{4CC62422-3A61-469B-B127-F7EFCE76CB2F}" presName="compNode" presStyleCnt="0"/>
      <dgm:spPr/>
    </dgm:pt>
    <dgm:pt modelId="{ABF347CC-13F5-4BD8-9859-9998EB930BA2}" type="pres">
      <dgm:prSet presAssocID="{4CC62422-3A61-469B-B127-F7EFCE76CB2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g"/>
        </a:ext>
      </dgm:extLst>
    </dgm:pt>
    <dgm:pt modelId="{165BE3A2-D882-4424-AC76-05CEE4DEB2ED}" type="pres">
      <dgm:prSet presAssocID="{4CC62422-3A61-469B-B127-F7EFCE76CB2F}" presName="iconSpace" presStyleCnt="0"/>
      <dgm:spPr/>
    </dgm:pt>
    <dgm:pt modelId="{52FB0AED-43DB-4476-93C5-6446AD4EEC44}" type="pres">
      <dgm:prSet presAssocID="{4CC62422-3A61-469B-B127-F7EFCE76CB2F}" presName="parTx" presStyleLbl="revTx" presStyleIdx="4" presStyleCnt="10">
        <dgm:presLayoutVars>
          <dgm:chMax val="0"/>
          <dgm:chPref val="0"/>
        </dgm:presLayoutVars>
      </dgm:prSet>
      <dgm:spPr/>
    </dgm:pt>
    <dgm:pt modelId="{A8556F72-FDC8-4455-AE93-C727D98BA3BA}" type="pres">
      <dgm:prSet presAssocID="{4CC62422-3A61-469B-B127-F7EFCE76CB2F}" presName="txSpace" presStyleCnt="0"/>
      <dgm:spPr/>
    </dgm:pt>
    <dgm:pt modelId="{D1E5717F-6C1F-49BB-B585-A168C98A7E5F}" type="pres">
      <dgm:prSet presAssocID="{4CC62422-3A61-469B-B127-F7EFCE76CB2F}" presName="desTx" presStyleLbl="revTx" presStyleIdx="5" presStyleCnt="10" custLinFactNeighborX="-1710" custLinFactNeighborY="-31633">
        <dgm:presLayoutVars/>
      </dgm:prSet>
      <dgm:spPr/>
    </dgm:pt>
    <dgm:pt modelId="{0B631B57-6109-4B9D-A4C7-1139FBF1D30B}" type="pres">
      <dgm:prSet presAssocID="{BEFF82BA-3100-43C3-9D7D-50F416D3E4DD}" presName="sibTrans" presStyleCnt="0"/>
      <dgm:spPr/>
    </dgm:pt>
    <dgm:pt modelId="{750F57E7-B722-4729-932F-B20DEDCDAF7A}" type="pres">
      <dgm:prSet presAssocID="{56A7E251-2FCE-4201-881B-457808EA2B12}" presName="compNode" presStyleCnt="0"/>
      <dgm:spPr/>
    </dgm:pt>
    <dgm:pt modelId="{BD512F0C-FD0B-4DB2-8BCB-60FE570F40EC}" type="pres">
      <dgm:prSet presAssocID="{56A7E251-2FCE-4201-881B-457808EA2B1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edle"/>
        </a:ext>
      </dgm:extLst>
    </dgm:pt>
    <dgm:pt modelId="{E9C507A5-4420-47B5-A898-6D7269C57681}" type="pres">
      <dgm:prSet presAssocID="{56A7E251-2FCE-4201-881B-457808EA2B12}" presName="iconSpace" presStyleCnt="0"/>
      <dgm:spPr/>
    </dgm:pt>
    <dgm:pt modelId="{6CF99150-C982-421F-94A2-4A939CCD5B5D}" type="pres">
      <dgm:prSet presAssocID="{56A7E251-2FCE-4201-881B-457808EA2B12}" presName="parTx" presStyleLbl="revTx" presStyleIdx="6" presStyleCnt="10">
        <dgm:presLayoutVars>
          <dgm:chMax val="0"/>
          <dgm:chPref val="0"/>
        </dgm:presLayoutVars>
      </dgm:prSet>
      <dgm:spPr/>
    </dgm:pt>
    <dgm:pt modelId="{7A15571D-DE98-47B5-B7FC-21ED54C71288}" type="pres">
      <dgm:prSet presAssocID="{56A7E251-2FCE-4201-881B-457808EA2B12}" presName="txSpace" presStyleCnt="0"/>
      <dgm:spPr/>
    </dgm:pt>
    <dgm:pt modelId="{B33CFE7C-963D-4EE4-A155-F26470D89AB0}" type="pres">
      <dgm:prSet presAssocID="{56A7E251-2FCE-4201-881B-457808EA2B12}" presName="desTx" presStyleLbl="revTx" presStyleIdx="7" presStyleCnt="10">
        <dgm:presLayoutVars/>
      </dgm:prSet>
      <dgm:spPr/>
    </dgm:pt>
    <dgm:pt modelId="{DF8A3430-C906-4A8A-A5EE-21495FA53F31}" type="pres">
      <dgm:prSet presAssocID="{BFD1674C-72CD-4C16-A227-29EF3F7BC31F}" presName="sibTrans" presStyleCnt="0"/>
      <dgm:spPr/>
    </dgm:pt>
    <dgm:pt modelId="{7EC45E95-E3A7-4A5F-A488-EE48EDD29012}" type="pres">
      <dgm:prSet presAssocID="{6B3829B6-C0FD-4617-9A26-0AD74E9B1C0D}" presName="compNode" presStyleCnt="0"/>
      <dgm:spPr/>
    </dgm:pt>
    <dgm:pt modelId="{44046256-3DF5-4BFA-8962-B1505D201E3E}" type="pres">
      <dgm:prSet presAssocID="{6B3829B6-C0FD-4617-9A26-0AD74E9B1C0D}"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able setting with solid fill"/>
        </a:ext>
      </dgm:extLst>
    </dgm:pt>
    <dgm:pt modelId="{362BF691-8506-491A-9C4B-0E7B931ADD9A}" type="pres">
      <dgm:prSet presAssocID="{6B3829B6-C0FD-4617-9A26-0AD74E9B1C0D}" presName="iconSpace" presStyleCnt="0"/>
      <dgm:spPr/>
    </dgm:pt>
    <dgm:pt modelId="{3AF59BE5-2A71-481E-AC36-3D313366EADD}" type="pres">
      <dgm:prSet presAssocID="{6B3829B6-C0FD-4617-9A26-0AD74E9B1C0D}" presName="parTx" presStyleLbl="revTx" presStyleIdx="8" presStyleCnt="10">
        <dgm:presLayoutVars>
          <dgm:chMax val="0"/>
          <dgm:chPref val="0"/>
        </dgm:presLayoutVars>
      </dgm:prSet>
      <dgm:spPr/>
    </dgm:pt>
    <dgm:pt modelId="{7A291BF5-0A25-4045-B3B0-CF480C1AA6DB}" type="pres">
      <dgm:prSet presAssocID="{6B3829B6-C0FD-4617-9A26-0AD74E9B1C0D}" presName="txSpace" presStyleCnt="0"/>
      <dgm:spPr/>
    </dgm:pt>
    <dgm:pt modelId="{19054037-2090-4B89-8AA8-0878516D7732}" type="pres">
      <dgm:prSet presAssocID="{6B3829B6-C0FD-4617-9A26-0AD74E9B1C0D}" presName="desTx" presStyleLbl="revTx" presStyleIdx="9" presStyleCnt="10">
        <dgm:presLayoutVars/>
      </dgm:prSet>
      <dgm:spPr/>
    </dgm:pt>
  </dgm:ptLst>
  <dgm:cxnLst>
    <dgm:cxn modelId="{8C6CCA1D-1E7A-49FA-AB43-40840F061766}" srcId="{13024491-35AC-4360-89C8-17D6634CC3AD}" destId="{6B3829B6-C0FD-4617-9A26-0AD74E9B1C0D}" srcOrd="4" destOrd="0" parTransId="{B75E36EE-1524-4912-9D24-2606F9C27ED8}" sibTransId="{5985773B-D833-43FD-AD75-6AE5E4265757}"/>
    <dgm:cxn modelId="{3EDCF020-10B8-4A41-B18A-E49A631CDEA8}" type="presOf" srcId="{4CC62422-3A61-469B-B127-F7EFCE76CB2F}" destId="{52FB0AED-43DB-4476-93C5-6446AD4EEC44}" srcOrd="0" destOrd="0" presId="urn:microsoft.com/office/officeart/2018/2/layout/IconLabelDescriptionList"/>
    <dgm:cxn modelId="{97DCDB26-FAC1-451D-BFF6-17CE0CC6D16C}" type="presOf" srcId="{9B45A93B-E76C-464C-AFDD-125E600815EA}" destId="{D1E5717F-6C1F-49BB-B585-A168C98A7E5F}" srcOrd="0" destOrd="0" presId="urn:microsoft.com/office/officeart/2018/2/layout/IconLabelDescriptionList"/>
    <dgm:cxn modelId="{0FC8636C-6306-42FE-9A0D-A84FD0DCAB50}" type="presOf" srcId="{6B3829B6-C0FD-4617-9A26-0AD74E9B1C0D}" destId="{3AF59BE5-2A71-481E-AC36-3D313366EADD}" srcOrd="0" destOrd="0" presId="urn:microsoft.com/office/officeart/2018/2/layout/IconLabelDescriptionList"/>
    <dgm:cxn modelId="{AEE9E94F-5844-4F96-8169-D2D941989BE1}" type="presOf" srcId="{13024491-35AC-4360-89C8-17D6634CC3AD}" destId="{749202B2-EA30-45B6-9188-10BC72CAC915}" srcOrd="0" destOrd="0" presId="urn:microsoft.com/office/officeart/2018/2/layout/IconLabelDescriptionList"/>
    <dgm:cxn modelId="{A075837F-0A46-4FC7-872C-964E2FE5D069}" srcId="{13024491-35AC-4360-89C8-17D6634CC3AD}" destId="{56A7E251-2FCE-4201-881B-457808EA2B12}" srcOrd="3" destOrd="0" parTransId="{4B519529-9F25-454E-872C-F115A17FF743}" sibTransId="{BFD1674C-72CD-4C16-A227-29EF3F7BC31F}"/>
    <dgm:cxn modelId="{5B204A89-4E4E-434B-9A20-6EDB6F618AFC}" type="presOf" srcId="{1B8C114E-2E1E-43D3-B549-9E83DDBE53A7}" destId="{D1E5717F-6C1F-49BB-B585-A168C98A7E5F}" srcOrd="0" destOrd="1" presId="urn:microsoft.com/office/officeart/2018/2/layout/IconLabelDescriptionList"/>
    <dgm:cxn modelId="{5FE51E91-82A5-410D-B408-6B8F59350201}" srcId="{13024491-35AC-4360-89C8-17D6634CC3AD}" destId="{4CC62422-3A61-469B-B127-F7EFCE76CB2F}" srcOrd="2" destOrd="0" parTransId="{BBF7CD90-E7E1-4744-A638-E689A59C1F46}" sibTransId="{BEFF82BA-3100-43C3-9D7D-50F416D3E4DD}"/>
    <dgm:cxn modelId="{7928AAA7-A8DE-4216-B497-CC1412A20477}" srcId="{4CC62422-3A61-469B-B127-F7EFCE76CB2F}" destId="{9B45A93B-E76C-464C-AFDD-125E600815EA}" srcOrd="0" destOrd="0" parTransId="{06343B75-AB65-4C8F-88A3-28A18FD23D69}" sibTransId="{7CC52DFA-663E-4985-B3E4-850EBAA92A9C}"/>
    <dgm:cxn modelId="{C93F5BA8-05E3-49E8-92DD-6929AF0BDBE3}" type="presOf" srcId="{3AFD0FBC-03B1-4D80-9726-28346FA7334A}" destId="{3C38E812-2071-49F9-B859-F610CB2EBEA6}" srcOrd="0" destOrd="0" presId="urn:microsoft.com/office/officeart/2018/2/layout/IconLabelDescriptionList"/>
    <dgm:cxn modelId="{8EF0A3B0-48B6-421F-B9F8-572DC221CB88}" type="presOf" srcId="{F52F6ED0-FF2E-47F3-8D6B-FCEC1835E98F}" destId="{170295AF-CA3B-49FD-9178-5084830CBEA9}" srcOrd="0" destOrd="0" presId="urn:microsoft.com/office/officeart/2018/2/layout/IconLabelDescriptionList"/>
    <dgm:cxn modelId="{3827E6C4-FCE0-4318-87D7-5697EA2016A7}" srcId="{13024491-35AC-4360-89C8-17D6634CC3AD}" destId="{F52F6ED0-FF2E-47F3-8D6B-FCEC1835E98F}" srcOrd="1" destOrd="0" parTransId="{79AF7FF5-C0F8-42F7-841D-CF575DD7FC05}" sibTransId="{9EC6A68C-9D6F-4A76-935F-D0C102AE718C}"/>
    <dgm:cxn modelId="{8CEDC1C8-79E8-4CB7-9E77-90C836BA697C}" type="presOf" srcId="{56A7E251-2FCE-4201-881B-457808EA2B12}" destId="{6CF99150-C982-421F-94A2-4A939CCD5B5D}" srcOrd="0" destOrd="0" presId="urn:microsoft.com/office/officeart/2018/2/layout/IconLabelDescriptionList"/>
    <dgm:cxn modelId="{4697C8D3-58ED-4B57-AB3A-30AC2ECC833F}" srcId="{13024491-35AC-4360-89C8-17D6634CC3AD}" destId="{3AFD0FBC-03B1-4D80-9726-28346FA7334A}" srcOrd="0" destOrd="0" parTransId="{197C2D81-C508-4B03-91A6-C737568785F6}" sibTransId="{3397701B-7189-45AD-9DF3-14979D01940A}"/>
    <dgm:cxn modelId="{2303CEF0-8B38-46F8-A242-024FC5F5F451}" srcId="{4CC62422-3A61-469B-B127-F7EFCE76CB2F}" destId="{1B8C114E-2E1E-43D3-B549-9E83DDBE53A7}" srcOrd="1" destOrd="0" parTransId="{A37C9AA7-3B76-4F37-8A99-9A24A473988B}" sibTransId="{B75AD4A2-916D-4619-823C-262B03EB2B9C}"/>
    <dgm:cxn modelId="{04294D80-29BA-4650-986B-DC6667E2437F}" type="presParOf" srcId="{749202B2-EA30-45B6-9188-10BC72CAC915}" destId="{82DFEB48-1761-41F6-8E60-E5B0E1AF3B10}" srcOrd="0" destOrd="0" presId="urn:microsoft.com/office/officeart/2018/2/layout/IconLabelDescriptionList"/>
    <dgm:cxn modelId="{9487BCBE-DC3D-4136-99FB-66FFFAD57E05}" type="presParOf" srcId="{82DFEB48-1761-41F6-8E60-E5B0E1AF3B10}" destId="{8331E93F-6D83-4F1C-B943-04FD673E81AD}" srcOrd="0" destOrd="0" presId="urn:microsoft.com/office/officeart/2018/2/layout/IconLabelDescriptionList"/>
    <dgm:cxn modelId="{A1143001-ACD6-4881-91C0-A52D2E9F42ED}" type="presParOf" srcId="{82DFEB48-1761-41F6-8E60-E5B0E1AF3B10}" destId="{C92A30DE-3C69-4734-8496-527A9A196E03}" srcOrd="1" destOrd="0" presId="urn:microsoft.com/office/officeart/2018/2/layout/IconLabelDescriptionList"/>
    <dgm:cxn modelId="{5BDC0175-6966-4939-8D21-7689428B67A4}" type="presParOf" srcId="{82DFEB48-1761-41F6-8E60-E5B0E1AF3B10}" destId="{3C38E812-2071-49F9-B859-F610CB2EBEA6}" srcOrd="2" destOrd="0" presId="urn:microsoft.com/office/officeart/2018/2/layout/IconLabelDescriptionList"/>
    <dgm:cxn modelId="{511CA969-8C66-4AAC-AEA4-5539D0AD82FB}" type="presParOf" srcId="{82DFEB48-1761-41F6-8E60-E5B0E1AF3B10}" destId="{2B887E1E-F9C0-4B87-AD0F-735550E9FAF9}" srcOrd="3" destOrd="0" presId="urn:microsoft.com/office/officeart/2018/2/layout/IconLabelDescriptionList"/>
    <dgm:cxn modelId="{52C43013-B255-40DE-A049-8641A377AA1F}" type="presParOf" srcId="{82DFEB48-1761-41F6-8E60-E5B0E1AF3B10}" destId="{03885482-E765-46C9-ADA3-ED99738FF008}" srcOrd="4" destOrd="0" presId="urn:microsoft.com/office/officeart/2018/2/layout/IconLabelDescriptionList"/>
    <dgm:cxn modelId="{7AF3091E-7745-4859-9F3A-AE1F3C992185}" type="presParOf" srcId="{749202B2-EA30-45B6-9188-10BC72CAC915}" destId="{A28F4832-6436-4330-AD04-0D1313824119}" srcOrd="1" destOrd="0" presId="urn:microsoft.com/office/officeart/2018/2/layout/IconLabelDescriptionList"/>
    <dgm:cxn modelId="{0B4D631A-D38F-46EE-9875-6A031471FBFA}" type="presParOf" srcId="{749202B2-EA30-45B6-9188-10BC72CAC915}" destId="{4A122634-8047-4D89-9E0B-BBE4D53F0323}" srcOrd="2" destOrd="0" presId="urn:microsoft.com/office/officeart/2018/2/layout/IconLabelDescriptionList"/>
    <dgm:cxn modelId="{456B682F-CED4-4C77-98AC-EB080DDB4A56}" type="presParOf" srcId="{4A122634-8047-4D89-9E0B-BBE4D53F0323}" destId="{C452200B-8B4A-45F3-BCC2-C486F3C7DE00}" srcOrd="0" destOrd="0" presId="urn:microsoft.com/office/officeart/2018/2/layout/IconLabelDescriptionList"/>
    <dgm:cxn modelId="{66C37D5F-475E-444C-B718-09B163812307}" type="presParOf" srcId="{4A122634-8047-4D89-9E0B-BBE4D53F0323}" destId="{9B049E3C-BD8C-4E77-BE4B-4BBBB81BB1EA}" srcOrd="1" destOrd="0" presId="urn:microsoft.com/office/officeart/2018/2/layout/IconLabelDescriptionList"/>
    <dgm:cxn modelId="{73CA70CB-BF24-407E-9022-B1EE273B8FB0}" type="presParOf" srcId="{4A122634-8047-4D89-9E0B-BBE4D53F0323}" destId="{170295AF-CA3B-49FD-9178-5084830CBEA9}" srcOrd="2" destOrd="0" presId="urn:microsoft.com/office/officeart/2018/2/layout/IconLabelDescriptionList"/>
    <dgm:cxn modelId="{E5D0EE33-2ABA-4EDF-8D8E-EF0C7E68DECD}" type="presParOf" srcId="{4A122634-8047-4D89-9E0B-BBE4D53F0323}" destId="{82211B85-711F-4C4B-B778-65D3E2C0ADED}" srcOrd="3" destOrd="0" presId="urn:microsoft.com/office/officeart/2018/2/layout/IconLabelDescriptionList"/>
    <dgm:cxn modelId="{E535B9EB-0BF7-4412-BB95-C49C9322BF6D}" type="presParOf" srcId="{4A122634-8047-4D89-9E0B-BBE4D53F0323}" destId="{90DC406D-34BD-4184-A62D-D7BE2E96E461}" srcOrd="4" destOrd="0" presId="urn:microsoft.com/office/officeart/2018/2/layout/IconLabelDescriptionList"/>
    <dgm:cxn modelId="{F50F3A4B-D283-4788-A982-515F1AAC502D}" type="presParOf" srcId="{749202B2-EA30-45B6-9188-10BC72CAC915}" destId="{88617545-AD51-4AF4-AEBA-AAC709B195CD}" srcOrd="3" destOrd="0" presId="urn:microsoft.com/office/officeart/2018/2/layout/IconLabelDescriptionList"/>
    <dgm:cxn modelId="{5ADBD9CA-7FE4-4390-BC43-806F902B83DA}" type="presParOf" srcId="{749202B2-EA30-45B6-9188-10BC72CAC915}" destId="{05CC2339-0C51-426D-87C8-439939EA141E}" srcOrd="4" destOrd="0" presId="urn:microsoft.com/office/officeart/2018/2/layout/IconLabelDescriptionList"/>
    <dgm:cxn modelId="{3E14B40F-B96E-478B-A32C-561982EE8514}" type="presParOf" srcId="{05CC2339-0C51-426D-87C8-439939EA141E}" destId="{ABF347CC-13F5-4BD8-9859-9998EB930BA2}" srcOrd="0" destOrd="0" presId="urn:microsoft.com/office/officeart/2018/2/layout/IconLabelDescriptionList"/>
    <dgm:cxn modelId="{5E9A944F-ED7F-44E0-B201-0D621D277FC9}" type="presParOf" srcId="{05CC2339-0C51-426D-87C8-439939EA141E}" destId="{165BE3A2-D882-4424-AC76-05CEE4DEB2ED}" srcOrd="1" destOrd="0" presId="urn:microsoft.com/office/officeart/2018/2/layout/IconLabelDescriptionList"/>
    <dgm:cxn modelId="{DF5012E9-900F-4F5C-B537-F4F3A026386F}" type="presParOf" srcId="{05CC2339-0C51-426D-87C8-439939EA141E}" destId="{52FB0AED-43DB-4476-93C5-6446AD4EEC44}" srcOrd="2" destOrd="0" presId="urn:microsoft.com/office/officeart/2018/2/layout/IconLabelDescriptionList"/>
    <dgm:cxn modelId="{121CA6CB-BF6A-4F0A-8DDF-554C0C11B80B}" type="presParOf" srcId="{05CC2339-0C51-426D-87C8-439939EA141E}" destId="{A8556F72-FDC8-4455-AE93-C727D98BA3BA}" srcOrd="3" destOrd="0" presId="urn:microsoft.com/office/officeart/2018/2/layout/IconLabelDescriptionList"/>
    <dgm:cxn modelId="{14684719-1A7F-4AF6-A1EB-C32BE873930E}" type="presParOf" srcId="{05CC2339-0C51-426D-87C8-439939EA141E}" destId="{D1E5717F-6C1F-49BB-B585-A168C98A7E5F}" srcOrd="4" destOrd="0" presId="urn:microsoft.com/office/officeart/2018/2/layout/IconLabelDescriptionList"/>
    <dgm:cxn modelId="{7B13F734-B1B3-4A4D-AFC4-A7965580E813}" type="presParOf" srcId="{749202B2-EA30-45B6-9188-10BC72CAC915}" destId="{0B631B57-6109-4B9D-A4C7-1139FBF1D30B}" srcOrd="5" destOrd="0" presId="urn:microsoft.com/office/officeart/2018/2/layout/IconLabelDescriptionList"/>
    <dgm:cxn modelId="{5F9D3F0D-5D58-4739-B240-6778255EC472}" type="presParOf" srcId="{749202B2-EA30-45B6-9188-10BC72CAC915}" destId="{750F57E7-B722-4729-932F-B20DEDCDAF7A}" srcOrd="6" destOrd="0" presId="urn:microsoft.com/office/officeart/2018/2/layout/IconLabelDescriptionList"/>
    <dgm:cxn modelId="{9A3149F4-FB85-4647-ACD4-3FBAF06DB44A}" type="presParOf" srcId="{750F57E7-B722-4729-932F-B20DEDCDAF7A}" destId="{BD512F0C-FD0B-4DB2-8BCB-60FE570F40EC}" srcOrd="0" destOrd="0" presId="urn:microsoft.com/office/officeart/2018/2/layout/IconLabelDescriptionList"/>
    <dgm:cxn modelId="{0DD66050-6071-40B4-9503-6B6A44477B3B}" type="presParOf" srcId="{750F57E7-B722-4729-932F-B20DEDCDAF7A}" destId="{E9C507A5-4420-47B5-A898-6D7269C57681}" srcOrd="1" destOrd="0" presId="urn:microsoft.com/office/officeart/2018/2/layout/IconLabelDescriptionList"/>
    <dgm:cxn modelId="{5B63557F-F6B8-4045-B449-56EEBA29924D}" type="presParOf" srcId="{750F57E7-B722-4729-932F-B20DEDCDAF7A}" destId="{6CF99150-C982-421F-94A2-4A939CCD5B5D}" srcOrd="2" destOrd="0" presId="urn:microsoft.com/office/officeart/2018/2/layout/IconLabelDescriptionList"/>
    <dgm:cxn modelId="{7222181B-790D-42CD-882F-37C6E39E2B09}" type="presParOf" srcId="{750F57E7-B722-4729-932F-B20DEDCDAF7A}" destId="{7A15571D-DE98-47B5-B7FC-21ED54C71288}" srcOrd="3" destOrd="0" presId="urn:microsoft.com/office/officeart/2018/2/layout/IconLabelDescriptionList"/>
    <dgm:cxn modelId="{DCAA1D8F-A8C6-4D5D-A85E-A0EBB328D044}" type="presParOf" srcId="{750F57E7-B722-4729-932F-B20DEDCDAF7A}" destId="{B33CFE7C-963D-4EE4-A155-F26470D89AB0}" srcOrd="4" destOrd="0" presId="urn:microsoft.com/office/officeart/2018/2/layout/IconLabelDescriptionList"/>
    <dgm:cxn modelId="{8BF350CE-C828-4775-931C-991975B573BC}" type="presParOf" srcId="{749202B2-EA30-45B6-9188-10BC72CAC915}" destId="{DF8A3430-C906-4A8A-A5EE-21495FA53F31}" srcOrd="7" destOrd="0" presId="urn:microsoft.com/office/officeart/2018/2/layout/IconLabelDescriptionList"/>
    <dgm:cxn modelId="{BFB516D5-EFC0-4650-9BA4-4B14B6BD2D28}" type="presParOf" srcId="{749202B2-EA30-45B6-9188-10BC72CAC915}" destId="{7EC45E95-E3A7-4A5F-A488-EE48EDD29012}" srcOrd="8" destOrd="0" presId="urn:microsoft.com/office/officeart/2018/2/layout/IconLabelDescriptionList"/>
    <dgm:cxn modelId="{0962AF72-5BDA-472B-A045-D54AAF13748F}" type="presParOf" srcId="{7EC45E95-E3A7-4A5F-A488-EE48EDD29012}" destId="{44046256-3DF5-4BFA-8962-B1505D201E3E}" srcOrd="0" destOrd="0" presId="urn:microsoft.com/office/officeart/2018/2/layout/IconLabelDescriptionList"/>
    <dgm:cxn modelId="{B5C24F26-696A-4979-BFEB-A005D6B2DE38}" type="presParOf" srcId="{7EC45E95-E3A7-4A5F-A488-EE48EDD29012}" destId="{362BF691-8506-491A-9C4B-0E7B931ADD9A}" srcOrd="1" destOrd="0" presId="urn:microsoft.com/office/officeart/2018/2/layout/IconLabelDescriptionList"/>
    <dgm:cxn modelId="{2A29471A-9FEA-4E13-AE41-54F37328D699}" type="presParOf" srcId="{7EC45E95-E3A7-4A5F-A488-EE48EDD29012}" destId="{3AF59BE5-2A71-481E-AC36-3D313366EADD}" srcOrd="2" destOrd="0" presId="urn:microsoft.com/office/officeart/2018/2/layout/IconLabelDescriptionList"/>
    <dgm:cxn modelId="{93C05C6B-339A-40A3-B03D-FA1121E63333}" type="presParOf" srcId="{7EC45E95-E3A7-4A5F-A488-EE48EDD29012}" destId="{7A291BF5-0A25-4045-B3B0-CF480C1AA6DB}" srcOrd="3" destOrd="0" presId="urn:microsoft.com/office/officeart/2018/2/layout/IconLabelDescriptionList"/>
    <dgm:cxn modelId="{D41C5A00-4378-4CB7-90A3-520EE97D3FF2}" type="presParOf" srcId="{7EC45E95-E3A7-4A5F-A488-EE48EDD29012}" destId="{19054037-2090-4B89-8AA8-0878516D7732}"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1E93F-6D83-4F1C-B943-04FD673E81AD}">
      <dsp:nvSpPr>
        <dsp:cNvPr id="0" name=""/>
        <dsp:cNvSpPr/>
      </dsp:nvSpPr>
      <dsp:spPr>
        <a:xfrm>
          <a:off x="3403" y="365439"/>
          <a:ext cx="617203" cy="6172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38E812-2071-49F9-B859-F610CB2EBEA6}">
      <dsp:nvSpPr>
        <dsp:cNvPr id="0" name=""/>
        <dsp:cNvSpPr/>
      </dsp:nvSpPr>
      <dsp:spPr>
        <a:xfrm>
          <a:off x="3403" y="1114016"/>
          <a:ext cx="1763437" cy="98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Provide an accurate and upto date location for all cattle in the UK</a:t>
          </a:r>
          <a:endParaRPr lang="en-US" sz="1400" kern="1200"/>
        </a:p>
      </dsp:txBody>
      <dsp:txXfrm>
        <a:off x="3403" y="1114016"/>
        <a:ext cx="1763437" cy="985734"/>
      </dsp:txXfrm>
    </dsp:sp>
    <dsp:sp modelId="{03885482-E765-46C9-ADA3-ED99738FF008}">
      <dsp:nvSpPr>
        <dsp:cNvPr id="0" name=""/>
        <dsp:cNvSpPr/>
      </dsp:nvSpPr>
      <dsp:spPr>
        <a:xfrm>
          <a:off x="3403" y="2160854"/>
          <a:ext cx="1763437" cy="1259786"/>
        </a:xfrm>
        <a:prstGeom prst="rect">
          <a:avLst/>
        </a:prstGeom>
        <a:noFill/>
        <a:ln>
          <a:noFill/>
        </a:ln>
        <a:effectLst/>
      </dsp:spPr>
      <dsp:style>
        <a:lnRef idx="0">
          <a:scrgbClr r="0" g="0" b="0"/>
        </a:lnRef>
        <a:fillRef idx="0">
          <a:scrgbClr r="0" g="0" b="0"/>
        </a:fillRef>
        <a:effectRef idx="0">
          <a:scrgbClr r="0" g="0" b="0"/>
        </a:effectRef>
        <a:fontRef idx="minor"/>
      </dsp:style>
    </dsp:sp>
    <dsp:sp modelId="{C452200B-8B4A-45F3-BCC2-C486F3C7DE00}">
      <dsp:nvSpPr>
        <dsp:cNvPr id="0" name=""/>
        <dsp:cNvSpPr/>
      </dsp:nvSpPr>
      <dsp:spPr>
        <a:xfrm>
          <a:off x="2075442" y="365439"/>
          <a:ext cx="617203" cy="617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0295AF-CA3B-49FD-9178-5084830CBEA9}">
      <dsp:nvSpPr>
        <dsp:cNvPr id="0" name=""/>
        <dsp:cNvSpPr/>
      </dsp:nvSpPr>
      <dsp:spPr>
        <a:xfrm>
          <a:off x="2075442" y="1114016"/>
          <a:ext cx="1763437" cy="98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Provide an accurate and upto date list of all animals at every location registered with BCMS</a:t>
          </a:r>
          <a:endParaRPr lang="en-US" sz="1400" kern="1200"/>
        </a:p>
      </dsp:txBody>
      <dsp:txXfrm>
        <a:off x="2075442" y="1114016"/>
        <a:ext cx="1763437" cy="985734"/>
      </dsp:txXfrm>
    </dsp:sp>
    <dsp:sp modelId="{90DC406D-34BD-4184-A62D-D7BE2E96E461}">
      <dsp:nvSpPr>
        <dsp:cNvPr id="0" name=""/>
        <dsp:cNvSpPr/>
      </dsp:nvSpPr>
      <dsp:spPr>
        <a:xfrm>
          <a:off x="2075442" y="2160854"/>
          <a:ext cx="1763437" cy="1259786"/>
        </a:xfrm>
        <a:prstGeom prst="rect">
          <a:avLst/>
        </a:prstGeom>
        <a:noFill/>
        <a:ln>
          <a:noFill/>
        </a:ln>
        <a:effectLst/>
      </dsp:spPr>
      <dsp:style>
        <a:lnRef idx="0">
          <a:scrgbClr r="0" g="0" b="0"/>
        </a:lnRef>
        <a:fillRef idx="0">
          <a:scrgbClr r="0" g="0" b="0"/>
        </a:fillRef>
        <a:effectRef idx="0">
          <a:scrgbClr r="0" g="0" b="0"/>
        </a:effectRef>
        <a:fontRef idx="minor"/>
      </dsp:style>
    </dsp:sp>
    <dsp:sp modelId="{ABF347CC-13F5-4BD8-9859-9998EB930BA2}">
      <dsp:nvSpPr>
        <dsp:cNvPr id="0" name=""/>
        <dsp:cNvSpPr/>
      </dsp:nvSpPr>
      <dsp:spPr>
        <a:xfrm>
          <a:off x="4147481" y="365439"/>
          <a:ext cx="617203" cy="6172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FB0AED-43DB-4476-93C5-6446AD4EEC44}">
      <dsp:nvSpPr>
        <dsp:cNvPr id="0" name=""/>
        <dsp:cNvSpPr/>
      </dsp:nvSpPr>
      <dsp:spPr>
        <a:xfrm>
          <a:off x="4147481" y="1114016"/>
          <a:ext cx="1763437" cy="98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dirty="0"/>
            <a:t>In the event of a disease outbreak:</a:t>
          </a:r>
          <a:endParaRPr lang="en-US" sz="1400" kern="1200" dirty="0"/>
        </a:p>
      </dsp:txBody>
      <dsp:txXfrm>
        <a:off x="4147481" y="1114016"/>
        <a:ext cx="1763437" cy="985734"/>
      </dsp:txXfrm>
    </dsp:sp>
    <dsp:sp modelId="{D1E5717F-6C1F-49BB-B585-A168C98A7E5F}">
      <dsp:nvSpPr>
        <dsp:cNvPr id="0" name=""/>
        <dsp:cNvSpPr/>
      </dsp:nvSpPr>
      <dsp:spPr>
        <a:xfrm>
          <a:off x="4117326" y="1762346"/>
          <a:ext cx="1763437" cy="1259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GB" sz="1400" kern="1200" dirty="0"/>
            <a:t>Trace where cattle have moved to from an infected premises</a:t>
          </a:r>
          <a:endParaRPr lang="en-US" sz="1400" kern="1200" dirty="0"/>
        </a:p>
        <a:p>
          <a:pPr marL="0" lvl="0" indent="0" algn="l" defTabSz="622300">
            <a:lnSpc>
              <a:spcPct val="90000"/>
            </a:lnSpc>
            <a:spcBef>
              <a:spcPct val="0"/>
            </a:spcBef>
            <a:spcAft>
              <a:spcPct val="35000"/>
            </a:spcAft>
            <a:buNone/>
          </a:pPr>
          <a:r>
            <a:rPr lang="en-GB" sz="1400" kern="1200" dirty="0"/>
            <a:t>Trace what cattle have moved onto an infected premises</a:t>
          </a:r>
          <a:endParaRPr lang="en-US" sz="1400" kern="1200" dirty="0"/>
        </a:p>
      </dsp:txBody>
      <dsp:txXfrm>
        <a:off x="4117326" y="1762346"/>
        <a:ext cx="1763437" cy="1259786"/>
      </dsp:txXfrm>
    </dsp:sp>
    <dsp:sp modelId="{BD512F0C-FD0B-4DB2-8BCB-60FE570F40EC}">
      <dsp:nvSpPr>
        <dsp:cNvPr id="0" name=""/>
        <dsp:cNvSpPr/>
      </dsp:nvSpPr>
      <dsp:spPr>
        <a:xfrm>
          <a:off x="6219520" y="365439"/>
          <a:ext cx="617203" cy="6172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F99150-C982-421F-94A2-4A939CCD5B5D}">
      <dsp:nvSpPr>
        <dsp:cNvPr id="0" name=""/>
        <dsp:cNvSpPr/>
      </dsp:nvSpPr>
      <dsp:spPr>
        <a:xfrm>
          <a:off x="6219520" y="1114016"/>
          <a:ext cx="1763437" cy="98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a:t>Record all medical treatments given to all cattle</a:t>
          </a:r>
          <a:endParaRPr lang="en-US" sz="1400" kern="1200"/>
        </a:p>
      </dsp:txBody>
      <dsp:txXfrm>
        <a:off x="6219520" y="1114016"/>
        <a:ext cx="1763437" cy="985734"/>
      </dsp:txXfrm>
    </dsp:sp>
    <dsp:sp modelId="{B33CFE7C-963D-4EE4-A155-F26470D89AB0}">
      <dsp:nvSpPr>
        <dsp:cNvPr id="0" name=""/>
        <dsp:cNvSpPr/>
      </dsp:nvSpPr>
      <dsp:spPr>
        <a:xfrm>
          <a:off x="6219520" y="2160854"/>
          <a:ext cx="1763437" cy="1259786"/>
        </a:xfrm>
        <a:prstGeom prst="rect">
          <a:avLst/>
        </a:prstGeom>
        <a:noFill/>
        <a:ln>
          <a:noFill/>
        </a:ln>
        <a:effectLst/>
      </dsp:spPr>
      <dsp:style>
        <a:lnRef idx="0">
          <a:scrgbClr r="0" g="0" b="0"/>
        </a:lnRef>
        <a:fillRef idx="0">
          <a:scrgbClr r="0" g="0" b="0"/>
        </a:fillRef>
        <a:effectRef idx="0">
          <a:scrgbClr r="0" g="0" b="0"/>
        </a:effectRef>
        <a:fontRef idx="minor"/>
      </dsp:style>
    </dsp:sp>
    <dsp:sp modelId="{44046256-3DF5-4BFA-8962-B1505D201E3E}">
      <dsp:nvSpPr>
        <dsp:cNvPr id="0" name=""/>
        <dsp:cNvSpPr/>
      </dsp:nvSpPr>
      <dsp:spPr>
        <a:xfrm>
          <a:off x="8291559" y="365439"/>
          <a:ext cx="617203" cy="61720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F59BE5-2A71-481E-AC36-3D313366EADD}">
      <dsp:nvSpPr>
        <dsp:cNvPr id="0" name=""/>
        <dsp:cNvSpPr/>
      </dsp:nvSpPr>
      <dsp:spPr>
        <a:xfrm>
          <a:off x="8291559" y="1114016"/>
          <a:ext cx="1763437" cy="985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GB" sz="1400" kern="1200" dirty="0"/>
            <a:t>Maintain an </a:t>
          </a:r>
          <a:r>
            <a:rPr lang="en-GB" sz="1400" kern="1200" dirty="0" err="1"/>
            <a:t>upto</a:t>
          </a:r>
          <a:r>
            <a:rPr lang="en-GB" sz="1400" kern="1200" dirty="0"/>
            <a:t> date record of when each animal can enter the food chain</a:t>
          </a:r>
          <a:endParaRPr lang="en-US" sz="1400" kern="1200" dirty="0"/>
        </a:p>
      </dsp:txBody>
      <dsp:txXfrm>
        <a:off x="8291559" y="1114016"/>
        <a:ext cx="1763437" cy="985734"/>
      </dsp:txXfrm>
    </dsp:sp>
    <dsp:sp modelId="{19054037-2090-4B89-8AA8-0878516D7732}">
      <dsp:nvSpPr>
        <dsp:cNvPr id="0" name=""/>
        <dsp:cNvSpPr/>
      </dsp:nvSpPr>
      <dsp:spPr>
        <a:xfrm>
          <a:off x="8291559" y="2160854"/>
          <a:ext cx="1763437" cy="125978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ECC88-601C-4AC6-A562-F78A01633200}" type="datetimeFigureOut">
              <a:rPr lang="en-GB" smtClean="0"/>
              <a:t>28/03/2024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81502-BABC-45B5-BBBA-05E2EC4B5C20}" type="slidenum">
              <a:rPr lang="en-GB" smtClean="0"/>
              <a:t>‹#›</a:t>
            </a:fld>
            <a:endParaRPr lang="en-GB"/>
          </a:p>
        </p:txBody>
      </p:sp>
    </p:spTree>
    <p:extLst>
      <p:ext uri="{BB962C8B-B14F-4D97-AF65-F5344CB8AC3E}">
        <p14:creationId xmlns:p14="http://schemas.microsoft.com/office/powerpoint/2010/main" val="249288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approximately 9.4 million cattle in the UK currently and at the minute there is an outdated database that stores the relevant information but it is currently incapable of linking this information with treatment records. If this data was stored in a database that was linked to animal information it would provide crucial extra information for food safety with withdrawal period information as well as being a valuable resource for research into what treatments are used on UK farms.</a:t>
            </a:r>
          </a:p>
        </p:txBody>
      </p:sp>
      <p:sp>
        <p:nvSpPr>
          <p:cNvPr id="4" name="Slide Number Placeholder 3"/>
          <p:cNvSpPr>
            <a:spLocks noGrp="1"/>
          </p:cNvSpPr>
          <p:nvPr>
            <p:ph type="sldNum" sz="quarter" idx="5"/>
          </p:nvPr>
        </p:nvSpPr>
        <p:spPr/>
        <p:txBody>
          <a:bodyPr/>
          <a:lstStyle/>
          <a:p>
            <a:fld id="{04C81502-BABC-45B5-BBBA-05E2EC4B5C20}" type="slidenum">
              <a:rPr lang="en-GB" smtClean="0"/>
              <a:t>2</a:t>
            </a:fld>
            <a:endParaRPr lang="en-GB"/>
          </a:p>
        </p:txBody>
      </p:sp>
    </p:spTree>
    <p:extLst>
      <p:ext uri="{BB962C8B-B14F-4D97-AF65-F5344CB8AC3E}">
        <p14:creationId xmlns:p14="http://schemas.microsoft.com/office/powerpoint/2010/main" val="6435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tables in the database are:</a:t>
            </a:r>
          </a:p>
          <a:p>
            <a:pPr marL="171450" indent="-171450">
              <a:buFont typeface="Arial" panose="020B0604020202020204" pitchFamily="34" charset="0"/>
              <a:buChar char="•"/>
            </a:pPr>
            <a:r>
              <a:rPr lang="en-GB" dirty="0"/>
              <a:t>Cattle: contains information relating to each cow </a:t>
            </a:r>
            <a:r>
              <a:rPr lang="en-GB" dirty="0" err="1"/>
              <a:t>resistered</a:t>
            </a:r>
            <a:r>
              <a:rPr lang="en-GB" dirty="0"/>
              <a:t> including dob, sex, breed, dam, sire, as well as information which is expected to be updated such as their current holding, status (alive/dead) and when they’re under meat withdrawal until</a:t>
            </a:r>
          </a:p>
          <a:p>
            <a:pPr marL="171450" indent="-171450">
              <a:buFont typeface="Arial" panose="020B0604020202020204" pitchFamily="34" charset="0"/>
              <a:buChar char="•"/>
            </a:pPr>
            <a:r>
              <a:rPr lang="en-GB" dirty="0"/>
              <a:t>Holdings : This is a table that contains information about holdings that are registered</a:t>
            </a:r>
          </a:p>
          <a:p>
            <a:pPr marL="171450" indent="-171450">
              <a:buFont typeface="Arial" panose="020B0604020202020204" pitchFamily="34" charset="0"/>
              <a:buChar char="•"/>
            </a:pPr>
            <a:r>
              <a:rPr lang="en-GB" dirty="0"/>
              <a:t>Movements: Is a record of every movement of a cow, so every movement relates to one cow but every cow can have multiple movements. Similarly each holding can be related to multiple movements and each movement involves two holdings ( a from holding and a to holding)</a:t>
            </a:r>
          </a:p>
          <a:p>
            <a:pPr marL="171450" indent="-171450">
              <a:buFont typeface="Arial" panose="020B0604020202020204" pitchFamily="34" charset="0"/>
              <a:buChar char="•"/>
            </a:pPr>
            <a:r>
              <a:rPr lang="en-GB" dirty="0"/>
              <a:t>Breeds: This is a simple table that contains the breed names identified by their primary key which is used as a foreign key in the cattle table. So every cow can have only 1 breed and every breed can relate to multiple cows.</a:t>
            </a:r>
          </a:p>
          <a:p>
            <a:pPr marL="171450" indent="-171450">
              <a:buFont typeface="Arial" panose="020B0604020202020204" pitchFamily="34" charset="0"/>
              <a:buChar char="•"/>
            </a:pPr>
            <a:r>
              <a:rPr lang="en-GB" dirty="0"/>
              <a:t>Treatment Type: This is a table containing possible treatments licenced for use in cattle</a:t>
            </a:r>
          </a:p>
          <a:p>
            <a:pPr marL="171450" indent="-171450">
              <a:buFont typeface="Arial" panose="020B0604020202020204" pitchFamily="34" charset="0"/>
              <a:buChar char="•"/>
            </a:pPr>
            <a:r>
              <a:rPr lang="en-GB" dirty="0"/>
              <a:t>Treatments: This is a record of treatments given to a specific animal. Every treatment can only be given to one cow but each cow can have multiple treatments. Every treatment can only be of one treatment type but each treatment type can apply to multiple treatments.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Mention constrains if time</a:t>
            </a:r>
          </a:p>
        </p:txBody>
      </p:sp>
      <p:sp>
        <p:nvSpPr>
          <p:cNvPr id="4" name="Slide Number Placeholder 3"/>
          <p:cNvSpPr>
            <a:spLocks noGrp="1"/>
          </p:cNvSpPr>
          <p:nvPr>
            <p:ph type="sldNum" sz="quarter" idx="5"/>
          </p:nvPr>
        </p:nvSpPr>
        <p:spPr/>
        <p:txBody>
          <a:bodyPr/>
          <a:lstStyle/>
          <a:p>
            <a:fld id="{04C81502-BABC-45B5-BBBA-05E2EC4B5C20}" type="slidenum">
              <a:rPr lang="en-GB" smtClean="0"/>
              <a:t>4</a:t>
            </a:fld>
            <a:endParaRPr lang="en-GB"/>
          </a:p>
        </p:txBody>
      </p:sp>
    </p:spTree>
    <p:extLst>
      <p:ext uri="{BB962C8B-B14F-4D97-AF65-F5344CB8AC3E}">
        <p14:creationId xmlns:p14="http://schemas.microsoft.com/office/powerpoint/2010/main" val="68061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some limitations such as not being able to take into account and flag up movements that shouldn’t be allowed to happen due to movement restrictions placed  </a:t>
            </a:r>
          </a:p>
          <a:p>
            <a:endParaRPr lang="en-GB" dirty="0"/>
          </a:p>
        </p:txBody>
      </p:sp>
      <p:sp>
        <p:nvSpPr>
          <p:cNvPr id="4" name="Slide Number Placeholder 3"/>
          <p:cNvSpPr>
            <a:spLocks noGrp="1"/>
          </p:cNvSpPr>
          <p:nvPr>
            <p:ph type="sldNum" sz="quarter" idx="5"/>
          </p:nvPr>
        </p:nvSpPr>
        <p:spPr/>
        <p:txBody>
          <a:bodyPr/>
          <a:lstStyle/>
          <a:p>
            <a:fld id="{04C81502-BABC-45B5-BBBA-05E2EC4B5C20}" type="slidenum">
              <a:rPr lang="en-GB" smtClean="0"/>
              <a:t>6</a:t>
            </a:fld>
            <a:endParaRPr lang="en-GB"/>
          </a:p>
        </p:txBody>
      </p:sp>
    </p:spTree>
    <p:extLst>
      <p:ext uri="{BB962C8B-B14F-4D97-AF65-F5344CB8AC3E}">
        <p14:creationId xmlns:p14="http://schemas.microsoft.com/office/powerpoint/2010/main" val="1447607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conclusion this database will provide a place to store cattle id information and medical treatments that they have received which will improve food security by providing a way to check that an animal is truly out of its withdrawal periods and so can safely enter the food chain. There are further features to be added such as reasons for treatments and user access controls but having a centralised system for recording animal treatments will bring benefits to farmers, processors and consumers.</a:t>
            </a:r>
          </a:p>
        </p:txBody>
      </p:sp>
      <p:sp>
        <p:nvSpPr>
          <p:cNvPr id="4" name="Slide Number Placeholder 3"/>
          <p:cNvSpPr>
            <a:spLocks noGrp="1"/>
          </p:cNvSpPr>
          <p:nvPr>
            <p:ph type="sldNum" sz="quarter" idx="5"/>
          </p:nvPr>
        </p:nvSpPr>
        <p:spPr/>
        <p:txBody>
          <a:bodyPr/>
          <a:lstStyle/>
          <a:p>
            <a:fld id="{04C81502-BABC-45B5-BBBA-05E2EC4B5C20}" type="slidenum">
              <a:rPr lang="en-GB" smtClean="0"/>
              <a:t>7</a:t>
            </a:fld>
            <a:endParaRPr lang="en-GB"/>
          </a:p>
        </p:txBody>
      </p:sp>
    </p:spTree>
    <p:extLst>
      <p:ext uri="{BB962C8B-B14F-4D97-AF65-F5344CB8AC3E}">
        <p14:creationId xmlns:p14="http://schemas.microsoft.com/office/powerpoint/2010/main" val="2062238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3/28/2024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171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3/28/2024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507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3/28/2024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7776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3/28/2024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3113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3/28/2024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2893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3/28/2024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0475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3/28/2024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21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3/28/2024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178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3/28/2024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095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3/28/2024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73544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3/28/2024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7867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3/28/2024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75697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4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31" name="Straight Connector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w grazing in a field&#10;&#10;Description automatically generated">
            <a:extLst>
              <a:ext uri="{FF2B5EF4-FFF2-40B4-BE49-F238E27FC236}">
                <a16:creationId xmlns:a16="http://schemas.microsoft.com/office/drawing/2014/main" id="{FB581512-98FE-4EF8-0158-C4BA44C5B272}"/>
              </a:ext>
            </a:extLst>
          </p:cNvPr>
          <p:cNvPicPr>
            <a:picLocks noChangeAspect="1"/>
          </p:cNvPicPr>
          <p:nvPr/>
        </p:nvPicPr>
        <p:blipFill rotWithShape="1">
          <a:blip r:embed="rId4">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9A0CD5C8-A2AD-3EF9-EE85-655C385942FC}"/>
              </a:ext>
            </a:extLst>
          </p:cNvPr>
          <p:cNvSpPr>
            <a:spLocks noGrp="1"/>
          </p:cNvSpPr>
          <p:nvPr>
            <p:ph type="ctrTitle"/>
          </p:nvPr>
        </p:nvSpPr>
        <p:spPr>
          <a:xfrm>
            <a:off x="1193532" y="122973"/>
            <a:ext cx="10058400" cy="1450757"/>
          </a:xfrm>
        </p:spPr>
        <p:txBody>
          <a:bodyPr vert="horz" lIns="91440" tIns="45720" rIns="91440" bIns="45720" rtlCol="0" anchor="b">
            <a:normAutofit/>
          </a:bodyPr>
          <a:lstStyle/>
          <a:p>
            <a:r>
              <a:rPr lang="en-US" sz="4100" dirty="0">
                <a:solidFill>
                  <a:schemeClr val="tx1">
                    <a:lumMod val="75000"/>
                    <a:lumOff val="25000"/>
                  </a:schemeClr>
                </a:solidFill>
              </a:rPr>
              <a:t>C7084 Assignment – </a:t>
            </a:r>
            <a:br>
              <a:rPr lang="en-US" sz="4100" dirty="0">
                <a:solidFill>
                  <a:schemeClr val="tx1">
                    <a:lumMod val="75000"/>
                    <a:lumOff val="25000"/>
                  </a:schemeClr>
                </a:solidFill>
              </a:rPr>
            </a:br>
            <a:r>
              <a:rPr lang="en-US" sz="4100" dirty="0">
                <a:solidFill>
                  <a:schemeClr val="tx1">
                    <a:lumMod val="75000"/>
                    <a:lumOff val="25000"/>
                  </a:schemeClr>
                </a:solidFill>
              </a:rPr>
              <a:t>Cattle Treatments and Movement database</a:t>
            </a:r>
          </a:p>
        </p:txBody>
      </p:sp>
      <p:cxnSp>
        <p:nvCxnSpPr>
          <p:cNvPr id="28" name="Straight Connector 27">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2A5E988-87A8-8BBB-2B7E-5159BC42ED38}"/>
              </a:ext>
            </a:extLst>
          </p:cNvPr>
          <p:cNvSpPr>
            <a:spLocks noGrp="1"/>
          </p:cNvSpPr>
          <p:nvPr>
            <p:ph type="subTitle" idx="1"/>
          </p:nvPr>
        </p:nvSpPr>
        <p:spPr>
          <a:xfrm>
            <a:off x="5891514" y="2108201"/>
            <a:ext cx="5264166" cy="3760891"/>
          </a:xfrm>
        </p:spPr>
        <p:txBody>
          <a:bodyPr vert="horz" lIns="0" tIns="45720" rIns="0" bIns="45720" rtlCol="0">
            <a:normAutofit/>
          </a:bodyPr>
          <a:lstStyle/>
          <a:p>
            <a:pPr>
              <a:lnSpc>
                <a:spcPct val="100000"/>
              </a:lnSpc>
            </a:pPr>
            <a:r>
              <a:rPr lang="en-US" dirty="0">
                <a:solidFill>
                  <a:schemeClr val="tx1">
                    <a:lumMod val="75000"/>
                    <a:lumOff val="25000"/>
                  </a:schemeClr>
                </a:solidFill>
              </a:rPr>
              <a:t>Joseph Mitchell</a:t>
            </a:r>
          </a:p>
          <a:p>
            <a:pPr>
              <a:lnSpc>
                <a:spcPct val="100000"/>
              </a:lnSpc>
            </a:pPr>
            <a:r>
              <a:rPr lang="en-US" dirty="0" err="1">
                <a:solidFill>
                  <a:schemeClr val="tx1">
                    <a:lumMod val="75000"/>
                    <a:lumOff val="25000"/>
                  </a:schemeClr>
                </a:solidFill>
              </a:rPr>
              <a:t>Github</a:t>
            </a:r>
            <a:r>
              <a:rPr lang="en-US" dirty="0">
                <a:solidFill>
                  <a:schemeClr val="tx1">
                    <a:lumMod val="75000"/>
                    <a:lumOff val="25000"/>
                  </a:schemeClr>
                </a:solidFill>
              </a:rPr>
              <a:t>: </a:t>
            </a:r>
            <a:r>
              <a:rPr lang="en-US" dirty="0" err="1">
                <a:solidFill>
                  <a:schemeClr val="tx1">
                    <a:lumMod val="75000"/>
                    <a:lumOff val="25000"/>
                  </a:schemeClr>
                </a:solidFill>
              </a:rPr>
              <a:t>joebmitchell</a:t>
            </a:r>
            <a:endParaRPr lang="en-US" dirty="0">
              <a:solidFill>
                <a:schemeClr val="tx1">
                  <a:lumMod val="75000"/>
                  <a:lumOff val="25000"/>
                </a:schemeClr>
              </a:solidFill>
            </a:endParaRPr>
          </a:p>
          <a:p>
            <a:pPr>
              <a:lnSpc>
                <a:spcPct val="100000"/>
              </a:lnSpc>
            </a:pPr>
            <a:r>
              <a:rPr lang="en-US" dirty="0">
                <a:solidFill>
                  <a:schemeClr val="tx1">
                    <a:lumMod val="75000"/>
                    <a:lumOff val="25000"/>
                  </a:schemeClr>
                </a:solidFill>
              </a:rPr>
              <a:t>Cheshire, UK</a:t>
            </a:r>
          </a:p>
          <a:p>
            <a:pPr>
              <a:lnSpc>
                <a:spcPct val="100000"/>
              </a:lnSpc>
            </a:pPr>
            <a:r>
              <a:rPr lang="en-US" dirty="0">
                <a:solidFill>
                  <a:schemeClr val="tx1">
                    <a:lumMod val="75000"/>
                    <a:lumOff val="25000"/>
                  </a:schemeClr>
                </a:solidFill>
              </a:rPr>
              <a:t>28/03/2024</a:t>
            </a:r>
          </a:p>
        </p:txBody>
      </p:sp>
      <p:sp>
        <p:nvSpPr>
          <p:cNvPr id="30" name="Rectangle 29">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7" name="Audio 26">
            <a:hlinkClick r:id="" action="ppaction://media"/>
            <a:extLst>
              <a:ext uri="{FF2B5EF4-FFF2-40B4-BE49-F238E27FC236}">
                <a16:creationId xmlns:a16="http://schemas.microsoft.com/office/drawing/2014/main" id="{E5E766EC-71BC-4B90-1F6D-7FE61376845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85345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460"/>
    </mc:Choice>
    <mc:Fallback>
      <p:transition spd="slow" advTm="9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ws looking at the camera">
            <a:extLst>
              <a:ext uri="{FF2B5EF4-FFF2-40B4-BE49-F238E27FC236}">
                <a16:creationId xmlns:a16="http://schemas.microsoft.com/office/drawing/2014/main" id="{B44D8575-7EB1-017C-48DE-B076C1F10C96}"/>
              </a:ext>
            </a:extLst>
          </p:cNvPr>
          <p:cNvPicPr>
            <a:picLocks noChangeAspect="1"/>
          </p:cNvPicPr>
          <p:nvPr/>
        </p:nvPicPr>
        <p:blipFill rotWithShape="1">
          <a:blip r:embed="rId5">
            <a:alphaModFix amt="35000"/>
          </a:blip>
          <a:srcRect t="6281" b="5137"/>
          <a:stretch/>
        </p:blipFill>
        <p:spPr>
          <a:xfrm>
            <a:off x="20" y="10"/>
            <a:ext cx="12191980" cy="6857990"/>
          </a:xfrm>
          <a:prstGeom prst="rect">
            <a:avLst/>
          </a:prstGeom>
        </p:spPr>
      </p:pic>
      <p:sp>
        <p:nvSpPr>
          <p:cNvPr id="2" name="Title 1">
            <a:extLst>
              <a:ext uri="{FF2B5EF4-FFF2-40B4-BE49-F238E27FC236}">
                <a16:creationId xmlns:a16="http://schemas.microsoft.com/office/drawing/2014/main" id="{43B74889-AA80-8BA2-7F0C-151F295541D9}"/>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a:solidFill>
                  <a:srgbClr val="FFFFFF"/>
                </a:solidFill>
              </a:rPr>
              <a:t>Introduction</a:t>
            </a:r>
          </a:p>
        </p:txBody>
      </p:sp>
      <p:sp>
        <p:nvSpPr>
          <p:cNvPr id="3" name="Text Placeholder 2">
            <a:extLst>
              <a:ext uri="{FF2B5EF4-FFF2-40B4-BE49-F238E27FC236}">
                <a16:creationId xmlns:a16="http://schemas.microsoft.com/office/drawing/2014/main" id="{EEF6E2C3-346C-3581-16CE-9A599F9A1266}"/>
              </a:ext>
            </a:extLst>
          </p:cNvPr>
          <p:cNvSpPr>
            <a:spLocks noGrp="1"/>
          </p:cNvSpPr>
          <p:nvPr>
            <p:ph type="body" idx="1"/>
          </p:nvPr>
        </p:nvSpPr>
        <p:spPr>
          <a:xfrm>
            <a:off x="1100051" y="4645152"/>
            <a:ext cx="10058400" cy="1143000"/>
          </a:xfrm>
        </p:spPr>
        <p:txBody>
          <a:bodyPr vert="horz" lIns="91440" tIns="45720" rIns="91440" bIns="45720" rtlCol="0">
            <a:normAutofit/>
          </a:bodyPr>
          <a:lstStyle/>
          <a:p>
            <a:pPr>
              <a:lnSpc>
                <a:spcPct val="100000"/>
              </a:lnSpc>
            </a:pPr>
            <a:endParaRPr lang="en-US" dirty="0">
              <a:solidFill>
                <a:srgbClr val="FFFFFF"/>
              </a:solidFill>
            </a:endParaRPr>
          </a:p>
        </p:txBody>
      </p:sp>
      <p:cxnSp>
        <p:nvCxnSpPr>
          <p:cNvPr id="15" name="Straight Connector 1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3" name="Audio 22">
            <a:hlinkClick r:id="" action="ppaction://media"/>
            <a:extLst>
              <a:ext uri="{FF2B5EF4-FFF2-40B4-BE49-F238E27FC236}">
                <a16:creationId xmlns:a16="http://schemas.microsoft.com/office/drawing/2014/main" id="{0D995357-EE4D-7AEB-506E-2A95C6B9E70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885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3915"/>
    </mc:Choice>
    <mc:Fallback>
      <p:transition spd="slow" advTm="23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ws eating from trough">
            <a:extLst>
              <a:ext uri="{FF2B5EF4-FFF2-40B4-BE49-F238E27FC236}">
                <a16:creationId xmlns:a16="http://schemas.microsoft.com/office/drawing/2014/main" id="{CF9F8248-2DE9-41ED-A854-DD13F50C9A82}"/>
              </a:ext>
            </a:extLst>
          </p:cNvPr>
          <p:cNvPicPr>
            <a:picLocks noChangeAspect="1"/>
          </p:cNvPicPr>
          <p:nvPr/>
        </p:nvPicPr>
        <p:blipFill rotWithShape="1">
          <a:blip r:embed="rId4">
            <a:alphaModFix amt="35000"/>
          </a:blip>
          <a:srcRect t="4429" b="11302"/>
          <a:stretch/>
        </p:blipFill>
        <p:spPr>
          <a:xfrm>
            <a:off x="20" y="10"/>
            <a:ext cx="12191980" cy="6857990"/>
          </a:xfrm>
          <a:prstGeom prst="rect">
            <a:avLst/>
          </a:prstGeom>
        </p:spPr>
      </p:pic>
      <p:sp>
        <p:nvSpPr>
          <p:cNvPr id="2" name="Title 1">
            <a:extLst>
              <a:ext uri="{FF2B5EF4-FFF2-40B4-BE49-F238E27FC236}">
                <a16:creationId xmlns:a16="http://schemas.microsoft.com/office/drawing/2014/main" id="{1CF18FEF-7DC5-4307-FA9E-F61558ABBD95}"/>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a:solidFill>
                  <a:srgbClr val="FFFFFF"/>
                </a:solidFill>
              </a:rPr>
              <a:t>Database Structure</a:t>
            </a:r>
          </a:p>
        </p:txBody>
      </p:sp>
      <p:sp>
        <p:nvSpPr>
          <p:cNvPr id="3" name="Text Placeholder 2">
            <a:extLst>
              <a:ext uri="{FF2B5EF4-FFF2-40B4-BE49-F238E27FC236}">
                <a16:creationId xmlns:a16="http://schemas.microsoft.com/office/drawing/2014/main" id="{FCEB24C3-E486-212B-36CA-A85983F4B150}"/>
              </a:ext>
            </a:extLst>
          </p:cNvPr>
          <p:cNvSpPr>
            <a:spLocks noGrp="1"/>
          </p:cNvSpPr>
          <p:nvPr>
            <p:ph type="body" idx="1"/>
          </p:nvPr>
        </p:nvSpPr>
        <p:spPr>
          <a:xfrm>
            <a:off x="1100051" y="4645152"/>
            <a:ext cx="10058400" cy="1143000"/>
          </a:xfrm>
        </p:spPr>
        <p:txBody>
          <a:bodyPr vert="horz" lIns="91440" tIns="45720" rIns="91440" bIns="45720" rtlCol="0">
            <a:normAutofit/>
          </a:bodyPr>
          <a:lstStyle/>
          <a:p>
            <a:pPr>
              <a:lnSpc>
                <a:spcPct val="100000"/>
              </a:lnSpc>
            </a:pPr>
            <a:endParaRPr lang="en-US" dirty="0">
              <a:solidFill>
                <a:srgbClr val="FFFFFF"/>
              </a:solidFill>
            </a:endParaRPr>
          </a:p>
        </p:txBody>
      </p:sp>
      <p:cxnSp>
        <p:nvCxnSpPr>
          <p:cNvPr id="15" name="Straight Connector 1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8" name="Audio 17">
            <a:hlinkClick r:id="" action="ppaction://media"/>
            <a:extLst>
              <a:ext uri="{FF2B5EF4-FFF2-40B4-BE49-F238E27FC236}">
                <a16:creationId xmlns:a16="http://schemas.microsoft.com/office/drawing/2014/main" id="{246F3A2A-C21D-92B8-3B63-FB4F1A71BBD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89827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880"/>
    </mc:Choice>
    <mc:Fallback>
      <p:transition spd="slow" advTm="4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23"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9E59CC-29F6-2151-58F9-05980D91AC3D}"/>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000">
                <a:solidFill>
                  <a:schemeClr val="tx1">
                    <a:lumMod val="85000"/>
                    <a:lumOff val="15000"/>
                  </a:schemeClr>
                </a:solidFill>
              </a:rPr>
              <a:t>Entity-Relationship Diagram</a:t>
            </a:r>
          </a:p>
        </p:txBody>
      </p:sp>
      <p:pic>
        <p:nvPicPr>
          <p:cNvPr id="5" name="Content Placeholder 4" descr="A diagram of a diagram&#10;&#10;Description automatically generated">
            <a:extLst>
              <a:ext uri="{FF2B5EF4-FFF2-40B4-BE49-F238E27FC236}">
                <a16:creationId xmlns:a16="http://schemas.microsoft.com/office/drawing/2014/main" id="{8DB19487-EC36-34AE-0CE4-DAF94BA0F0D3}"/>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6962" r="7683"/>
          <a:stretch/>
        </p:blipFill>
        <p:spPr>
          <a:xfrm>
            <a:off x="285428" y="818490"/>
            <a:ext cx="7750262" cy="5221019"/>
          </a:xfrm>
          <a:prstGeom prst="rect">
            <a:avLst/>
          </a:prstGeom>
        </p:spPr>
      </p:pic>
      <p:cxnSp>
        <p:nvCxnSpPr>
          <p:cNvPr id="27" name="Straight Connector 26">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30" name="Audio 29">
            <a:hlinkClick r:id="" action="ppaction://media"/>
            <a:extLst>
              <a:ext uri="{FF2B5EF4-FFF2-40B4-BE49-F238E27FC236}">
                <a16:creationId xmlns:a16="http://schemas.microsoft.com/office/drawing/2014/main" id="{658435CD-3E81-3227-A66F-E7E5A5C8CBF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68065512"/>
      </p:ext>
    </p:extLst>
  </p:cSld>
  <p:clrMapOvr>
    <a:masterClrMapping/>
  </p:clrMapOvr>
  <mc:AlternateContent xmlns:mc="http://schemas.openxmlformats.org/markup-compatibility/2006">
    <mc:Choice xmlns:p14="http://schemas.microsoft.com/office/powerpoint/2010/main" Requires="p14">
      <p:transition spd="slow" p14:dur="2000" advTm="83175"/>
    </mc:Choice>
    <mc:Fallback>
      <p:transition spd="slow" advTm="83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mestic breed cattle">
            <a:extLst>
              <a:ext uri="{FF2B5EF4-FFF2-40B4-BE49-F238E27FC236}">
                <a16:creationId xmlns:a16="http://schemas.microsoft.com/office/drawing/2014/main" id="{CE81AC34-CFD4-8DAF-5131-5B0A43D66AF4}"/>
              </a:ext>
            </a:extLst>
          </p:cNvPr>
          <p:cNvPicPr>
            <a:picLocks noChangeAspect="1"/>
          </p:cNvPicPr>
          <p:nvPr/>
        </p:nvPicPr>
        <p:blipFill rotWithShape="1">
          <a:blip r:embed="rId4">
            <a:alphaModFix amt="35000"/>
          </a:blip>
          <a:srcRect t="5511" b="10219"/>
          <a:stretch/>
        </p:blipFill>
        <p:spPr>
          <a:xfrm>
            <a:off x="20" y="10"/>
            <a:ext cx="12191980" cy="6857990"/>
          </a:xfrm>
          <a:prstGeom prst="rect">
            <a:avLst/>
          </a:prstGeom>
        </p:spPr>
      </p:pic>
      <p:sp>
        <p:nvSpPr>
          <p:cNvPr id="2" name="Title 1">
            <a:extLst>
              <a:ext uri="{FF2B5EF4-FFF2-40B4-BE49-F238E27FC236}">
                <a16:creationId xmlns:a16="http://schemas.microsoft.com/office/drawing/2014/main" id="{E8D845FF-CDD2-D91A-8556-D346D747F820}"/>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a:solidFill>
                  <a:srgbClr val="FFFFFF"/>
                </a:solidFill>
              </a:rPr>
              <a:t>Key Features</a:t>
            </a:r>
          </a:p>
        </p:txBody>
      </p:sp>
      <p:sp>
        <p:nvSpPr>
          <p:cNvPr id="3" name="Text Placeholder 2">
            <a:extLst>
              <a:ext uri="{FF2B5EF4-FFF2-40B4-BE49-F238E27FC236}">
                <a16:creationId xmlns:a16="http://schemas.microsoft.com/office/drawing/2014/main" id="{56897CE5-4D2B-744E-AB99-46E739B5BC39}"/>
              </a:ext>
            </a:extLst>
          </p:cNvPr>
          <p:cNvSpPr>
            <a:spLocks noGrp="1"/>
          </p:cNvSpPr>
          <p:nvPr>
            <p:ph type="body" idx="1"/>
          </p:nvPr>
        </p:nvSpPr>
        <p:spPr>
          <a:xfrm>
            <a:off x="1100051" y="4645152"/>
            <a:ext cx="10058400" cy="1143000"/>
          </a:xfrm>
        </p:spPr>
        <p:txBody>
          <a:bodyPr vert="horz" lIns="91440" tIns="45720" rIns="91440" bIns="45720" rtlCol="0">
            <a:normAutofit/>
          </a:bodyPr>
          <a:lstStyle/>
          <a:p>
            <a:pPr>
              <a:lnSpc>
                <a:spcPct val="100000"/>
              </a:lnSpc>
            </a:pPr>
            <a:endParaRPr lang="en-US" dirty="0">
              <a:solidFill>
                <a:srgbClr val="FFFFFF"/>
              </a:solidFill>
            </a:endParaRPr>
          </a:p>
        </p:txBody>
      </p:sp>
      <p:cxnSp>
        <p:nvCxnSpPr>
          <p:cNvPr id="15" name="Straight Connector 1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21" name="Audio 20">
            <a:hlinkClick r:id="" action="ppaction://media"/>
            <a:extLst>
              <a:ext uri="{FF2B5EF4-FFF2-40B4-BE49-F238E27FC236}">
                <a16:creationId xmlns:a16="http://schemas.microsoft.com/office/drawing/2014/main" id="{A6B3B863-B228-E7FD-C5DF-AC297209E4D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7197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737"/>
    </mc:Choice>
    <mc:Fallback>
      <p:transition spd="slow" advTm="4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CCC1A-F41E-84FB-55E9-1CC27FAF68E9}"/>
              </a:ext>
            </a:extLst>
          </p:cNvPr>
          <p:cNvSpPr>
            <a:spLocks noGrp="1"/>
          </p:cNvSpPr>
          <p:nvPr>
            <p:ph type="title"/>
          </p:nvPr>
        </p:nvSpPr>
        <p:spPr>
          <a:xfrm>
            <a:off x="1097280" y="286603"/>
            <a:ext cx="10058400" cy="1450757"/>
          </a:xfrm>
        </p:spPr>
        <p:txBody>
          <a:bodyPr>
            <a:normAutofit/>
          </a:bodyPr>
          <a:lstStyle/>
          <a:p>
            <a:r>
              <a:rPr lang="en-GB" dirty="0"/>
              <a:t>Key Features	</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aphicFrame>
        <p:nvGraphicFramePr>
          <p:cNvPr id="5" name="Content Placeholder 2">
            <a:extLst>
              <a:ext uri="{FF2B5EF4-FFF2-40B4-BE49-F238E27FC236}">
                <a16:creationId xmlns:a16="http://schemas.microsoft.com/office/drawing/2014/main" id="{5398F26E-5C10-96B0-D12B-55B675991601}"/>
              </a:ext>
            </a:extLst>
          </p:cNvPr>
          <p:cNvGraphicFramePr>
            <a:graphicFrameLocks noGrp="1"/>
          </p:cNvGraphicFramePr>
          <p:nvPr>
            <p:ph idx="1"/>
            <p:extLst>
              <p:ext uri="{D42A27DB-BD31-4B8C-83A1-F6EECF244321}">
                <p14:modId xmlns:p14="http://schemas.microsoft.com/office/powerpoint/2010/main" val="416756143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Audio 18">
            <a:hlinkClick r:id="" action="ppaction://media"/>
            <a:extLst>
              <a:ext uri="{FF2B5EF4-FFF2-40B4-BE49-F238E27FC236}">
                <a16:creationId xmlns:a16="http://schemas.microsoft.com/office/drawing/2014/main" id="{FCBAC2AB-FE62-7252-C530-8AE472D9289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6390107"/>
      </p:ext>
    </p:extLst>
  </p:cSld>
  <p:clrMapOvr>
    <a:masterClrMapping/>
  </p:clrMapOvr>
  <mc:AlternateContent xmlns:mc="http://schemas.openxmlformats.org/markup-compatibility/2006">
    <mc:Choice xmlns:p14="http://schemas.microsoft.com/office/powerpoint/2010/main" Requires="p14">
      <p:transition spd="slow" p14:dur="2000" advTm="34568"/>
    </mc:Choice>
    <mc:Fallback>
      <p:transition spd="slow" advTm="34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ws looking at the camera">
            <a:extLst>
              <a:ext uri="{FF2B5EF4-FFF2-40B4-BE49-F238E27FC236}">
                <a16:creationId xmlns:a16="http://schemas.microsoft.com/office/drawing/2014/main" id="{62F2F1A1-6FD1-BFD9-9767-54D5ED3F05E2}"/>
              </a:ext>
            </a:extLst>
          </p:cNvPr>
          <p:cNvPicPr>
            <a:picLocks noChangeAspect="1"/>
          </p:cNvPicPr>
          <p:nvPr/>
        </p:nvPicPr>
        <p:blipFill rotWithShape="1">
          <a:blip r:embed="rId5">
            <a:alphaModFix amt="35000"/>
          </a:blip>
          <a:srcRect t="6281" b="5137"/>
          <a:stretch/>
        </p:blipFill>
        <p:spPr>
          <a:xfrm>
            <a:off x="20" y="10"/>
            <a:ext cx="12191980" cy="6857990"/>
          </a:xfrm>
          <a:prstGeom prst="rect">
            <a:avLst/>
          </a:prstGeom>
        </p:spPr>
      </p:pic>
      <p:sp>
        <p:nvSpPr>
          <p:cNvPr id="2" name="Title 1">
            <a:extLst>
              <a:ext uri="{FF2B5EF4-FFF2-40B4-BE49-F238E27FC236}">
                <a16:creationId xmlns:a16="http://schemas.microsoft.com/office/drawing/2014/main" id="{9BD10F79-F7E2-B4A4-7844-D1FCD2966395}"/>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a:solidFill>
                  <a:srgbClr val="FFFFFF"/>
                </a:solidFill>
              </a:rPr>
              <a:t>Conclusion</a:t>
            </a:r>
          </a:p>
        </p:txBody>
      </p:sp>
      <p:sp>
        <p:nvSpPr>
          <p:cNvPr id="3" name="Text Placeholder 2">
            <a:extLst>
              <a:ext uri="{FF2B5EF4-FFF2-40B4-BE49-F238E27FC236}">
                <a16:creationId xmlns:a16="http://schemas.microsoft.com/office/drawing/2014/main" id="{3124E5E3-6DA1-147F-C03D-15F4AD0C6006}"/>
              </a:ext>
            </a:extLst>
          </p:cNvPr>
          <p:cNvSpPr>
            <a:spLocks noGrp="1"/>
          </p:cNvSpPr>
          <p:nvPr>
            <p:ph type="body" idx="1"/>
          </p:nvPr>
        </p:nvSpPr>
        <p:spPr>
          <a:xfrm>
            <a:off x="1100051" y="4645152"/>
            <a:ext cx="10058400" cy="1143000"/>
          </a:xfrm>
        </p:spPr>
        <p:txBody>
          <a:bodyPr vert="horz" lIns="91440" tIns="45720" rIns="91440" bIns="45720" rtlCol="0">
            <a:normAutofit/>
          </a:bodyPr>
          <a:lstStyle/>
          <a:p>
            <a:pPr>
              <a:lnSpc>
                <a:spcPct val="100000"/>
              </a:lnSpc>
            </a:pPr>
            <a:endParaRPr lang="en-US" dirty="0">
              <a:solidFill>
                <a:srgbClr val="FFFFFF"/>
              </a:solidFill>
            </a:endParaRPr>
          </a:p>
        </p:txBody>
      </p:sp>
      <p:cxnSp>
        <p:nvCxnSpPr>
          <p:cNvPr id="15" name="Straight Connector 1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6" name="Audio 15">
            <a:hlinkClick r:id="" action="ppaction://media"/>
            <a:extLst>
              <a:ext uri="{FF2B5EF4-FFF2-40B4-BE49-F238E27FC236}">
                <a16:creationId xmlns:a16="http://schemas.microsoft.com/office/drawing/2014/main" id="{114BD8DB-2FE6-E751-69DB-A1455905BD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568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5632"/>
    </mc:Choice>
    <mc:Fallback>
      <p:transition spd="slow" advTm="15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RetrospectVTI">
  <a:themeElements>
    <a:clrScheme name="AnalogousFromLightSeedRightStep">
      <a:dk1>
        <a:srgbClr val="000000"/>
      </a:dk1>
      <a:lt1>
        <a:srgbClr val="FFFFFF"/>
      </a:lt1>
      <a:dk2>
        <a:srgbClr val="41242E"/>
      </a:dk2>
      <a:lt2>
        <a:srgbClr val="E2E8E6"/>
      </a:lt2>
      <a:accent1>
        <a:srgbClr val="C696A9"/>
      </a:accent1>
      <a:accent2>
        <a:srgbClr val="BA817F"/>
      </a:accent2>
      <a:accent3>
        <a:srgbClr val="BD9E85"/>
      </a:accent3>
      <a:accent4>
        <a:srgbClr val="ACA575"/>
      </a:accent4>
      <a:accent5>
        <a:srgbClr val="9DA87F"/>
      </a:accent5>
      <a:accent6>
        <a:srgbClr val="88AF77"/>
      </a:accent6>
      <a:hlink>
        <a:srgbClr val="578F79"/>
      </a:hlink>
      <a:folHlink>
        <a:srgbClr val="7F7F7F"/>
      </a:folHlink>
    </a:clrScheme>
    <a:fontScheme name="Retrospect">
      <a:majorFont>
        <a:latin typeface="Arial Nova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268</TotalTime>
  <Words>544</Words>
  <Application>Microsoft Office PowerPoint</Application>
  <PresentationFormat>Widescreen</PresentationFormat>
  <Paragraphs>34</Paragraphs>
  <Slides>7</Slides>
  <Notes>4</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Arial Nova</vt:lpstr>
      <vt:lpstr>Arial Nova Light</vt:lpstr>
      <vt:lpstr>Calibri</vt:lpstr>
      <vt:lpstr>RetrospectVTI</vt:lpstr>
      <vt:lpstr>C7084 Assignment –  Cattle Treatments and Movement database</vt:lpstr>
      <vt:lpstr>Introduction</vt:lpstr>
      <vt:lpstr>Database Structure</vt:lpstr>
      <vt:lpstr>Entity-Relationship Diagram</vt:lpstr>
      <vt:lpstr>Key Features</vt:lpstr>
      <vt:lpstr>Key Features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C7084 Assignment –  Cattle Treatments and Movement database</dc:title>
  <dc:creator>Joe Mitchell</dc:creator>
  <cp:lastModifiedBy>Joe Mitchell</cp:lastModifiedBy>
  <cp:revision>2</cp:revision>
  <dcterms:created xsi:type="dcterms:W3CDTF">2024-03-28T11:29:47Z</dcterms:created>
  <dcterms:modified xsi:type="dcterms:W3CDTF">2024-03-28T15:58:15Z</dcterms:modified>
</cp:coreProperties>
</file>